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7285cfcba6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7285cfcba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introducing these phrases, ask the students if there’s anything they would like to know how to ask for.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7285cfcba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7285cfcba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7285cfcba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7285cfcba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7285cfcba6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7285cfcba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7285cfcba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7285cfcba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285cfcb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285cfcb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sure to pass out name tags either BEFORE class or AT THIS TIME!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285cfcba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7285cfcba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7285cfcba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7285cfcba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285cfcba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7285cfcba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7285cfcba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7285cfcba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7285cfcba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7285cfcba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7285cfcba6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7285cfcba6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explaining the examples, have the students try.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7285cfcba6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7285cfcba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10.jpg"/><Relationship Id="rId6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7.jpg"/><Relationship Id="rId6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s://youtu.be/RvubptBex7w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3100" y="699400"/>
            <a:ext cx="7722600" cy="3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Hello! Welcome to…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ESL Class!</a:t>
            </a:r>
            <a:endParaRPr b="1" sz="4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0" name="Google Shape;140;p22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are you from?</a:t>
            </a:r>
            <a:endParaRPr b="1"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from </a:t>
            </a: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Oklahoma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from </a:t>
            </a: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Mexico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from </a:t>
            </a: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South Korea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9" name="Google Shape;149;p23"/>
          <p:cNvSpPr txBox="1"/>
          <p:nvPr/>
        </p:nvSpPr>
        <p:spPr>
          <a:xfrm>
            <a:off x="728550" y="641125"/>
            <a:ext cx="7693500" cy="21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New phrases!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do?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○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a waitress/teacher/librarian…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757675" y="2899600"/>
            <a:ext cx="7664400" cy="16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your hobbies?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○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like to play guitar, go on walks, spend time with my family…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9" name="Google Shape;159;p24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do?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a waitress.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a teacher.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a librarian.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60" name="Google Shape;16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5025" y="204000"/>
            <a:ext cx="1080975" cy="197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38925" y="1708025"/>
            <a:ext cx="2463950" cy="129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49518" y="3206725"/>
            <a:ext cx="2313482" cy="12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9" name="Google Shape;16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5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your hobbies?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like to play guitar.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like to go on walks.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like to spend time with my family.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2" name="Google Shape;17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7250" y="744575"/>
            <a:ext cx="1725675" cy="12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85342" y="1759625"/>
            <a:ext cx="1575858" cy="119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08945" y="3453620"/>
            <a:ext cx="1575850" cy="1048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6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Until Next Time!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Rewatch the YouTube video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your greetings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introducing yourself!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8550" y="641125"/>
            <a:ext cx="77079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will learn: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Talk!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Phrases in Conversation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*Recap of previous lesson* 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Greetings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mic Sans MS"/>
              <a:buChar char="●"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mic Sans MS"/>
              <a:buChar char="●"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mic Sans MS"/>
              <a:buChar char="●"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morning/afternoon/evening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mic Sans MS"/>
              <a:buChar char="●"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are you?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1851" y="1116647"/>
            <a:ext cx="2052600" cy="20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*Recap of previous lesson*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name is… (say your name)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Nice to meet you!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What’s your name?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this link and </a:t>
            </a: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watch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this video to see how two people would introduce themselves to each other!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https://youtu.be/RvubptBex7w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Responding to “How are you?”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fine, thank you. </a:t>
            </a:r>
            <a:r>
              <a:rPr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(common)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good. </a:t>
            </a:r>
            <a:r>
              <a:rPr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(informal)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doing well. </a:t>
            </a:r>
            <a:r>
              <a:rPr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(formal)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Asking Questions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are you?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you speak English?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are you from?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4538" y="1054088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0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728550" y="641125"/>
            <a:ext cx="43422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Responses</a:t>
            </a: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for: How are you? // How are you doing?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doing fine.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doing well.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doing great!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2" name="Google Shape;122;p20"/>
          <p:cNvPicPr preferRelativeResize="0"/>
          <p:nvPr/>
        </p:nvPicPr>
        <p:blipFill rotWithShape="1">
          <a:blip r:embed="rId4">
            <a:alphaModFix/>
          </a:blip>
          <a:srcRect b="33105" l="0" r="40515" t="0"/>
          <a:stretch/>
        </p:blipFill>
        <p:spPr>
          <a:xfrm>
            <a:off x="5070750" y="923075"/>
            <a:ext cx="2640550" cy="156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1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you speak English? (Tu hablas ingles?)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speak a </a:t>
            </a: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little bit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English.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I do </a:t>
            </a: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speak English.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Yes!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 do speak English.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