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285cfcba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7285cfcb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sure to pass out name tags either BEFORE class or AT THIS TIME!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7285cfcba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7285cfcba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7285cfcba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7285cfcba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285cfcba6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7285cfcba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7285cfcba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7285cfcba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7285cfcba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7285cfcba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7285cfcba6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7285cfcba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ZP_axfR9NKM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43100" y="699400"/>
            <a:ext cx="7722600" cy="37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Hello! Welcome to…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ESL Class!</a:t>
            </a:r>
            <a:endParaRPr b="1" sz="4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28550" y="641125"/>
            <a:ext cx="7707900" cy="3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 we will learn: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Writing:</a:t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 1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Copy</a:t>
            </a: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down these three sentences on </a:t>
            </a:r>
            <a:r>
              <a:rPr b="1" lang="en" sz="1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own</a:t>
            </a: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piece of paper.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good at writing.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you, have a good day.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Hello, how are you?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Fill in the blank for these three sentences.</a:t>
            </a:r>
            <a:endParaRPr b="1" sz="1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____ at ______. (good/writing)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 you, _____ a good ____. (Thank/have/day)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Hello, ___ ____ ____? (are/how/you)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 up </a:t>
            </a: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own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three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sentences and </a:t>
            </a: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them down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 a piece of paper.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you’re </a:t>
            </a: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done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have someone </a:t>
            </a: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check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your work.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about your day on your own piece of paper using these words.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Good			Busy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Went			Have to go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Had			Work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Here is a YouTube video that will help explain how to write in English.</a:t>
            </a:r>
            <a:endParaRPr b="1"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https://www.youtube.com/watch?v=ZP_axfR9NKM</a:t>
            </a:r>
            <a:endParaRPr b="1" sz="1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For this video, you will need to turn </a:t>
            </a:r>
            <a:r>
              <a:rPr b="1" lang="en" sz="1800" u="sng">
                <a:latin typeface="Comic Sans MS"/>
                <a:ea typeface="Comic Sans MS"/>
                <a:cs typeface="Comic Sans MS"/>
                <a:sym typeface="Comic Sans MS"/>
              </a:rPr>
              <a:t>Closed Captioning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 on and select your language. You can also </a:t>
            </a:r>
            <a:r>
              <a:rPr b="1" lang="en" sz="1800" u="sng">
                <a:latin typeface="Comic Sans MS"/>
                <a:ea typeface="Comic Sans MS"/>
                <a:cs typeface="Comic Sans MS"/>
                <a:sym typeface="Comic Sans MS"/>
              </a:rPr>
              <a:t>slow down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 the video so she speaks slower. If her accent distracts you, </a:t>
            </a:r>
            <a:r>
              <a:rPr b="1" lang="en" sz="1800" u="sng">
                <a:latin typeface="Comic Sans MS"/>
                <a:ea typeface="Comic Sans MS"/>
                <a:cs typeface="Comic Sans MS"/>
                <a:sym typeface="Comic Sans MS"/>
              </a:rPr>
              <a:t>mute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 the video and let it keep playing.</a:t>
            </a:r>
            <a:endParaRPr b="1"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0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Until Next Time!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writing different sentences.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Practice </a:t>
            </a: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texting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English.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